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374900" cy="1320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584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303934" y="13716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5" name=""/>
          <p:cNvSpPr/>
          <p:nvPr/>
        </p:nvSpPr>
        <p:spPr>
          <a:xfrm>
            <a:off x="795934" y="755836"/>
            <a:ext cx="613867" cy="615763"/>
          </a:xfrm>
          <a:custGeom>
            <a:pathLst>
              <a:path w="613867" h="615763">
                <a:moveTo>
                  <a:pt x="0" y="0"/>
                </a:moveTo>
                <a:lnTo>
                  <a:pt x="37197" y="37197"/>
                </a:lnTo>
                <a:cubicBezTo>
                  <a:pt x="100059" y="100059"/>
                  <a:pt x="157581" y="149723"/>
                  <a:pt x="228939" y="202745"/>
                </a:cubicBezTo>
                <a:lnTo>
                  <a:pt x="511927" y="413017"/>
                </a:lnTo>
                <a:cubicBezTo>
                  <a:pt x="583285" y="466039"/>
                  <a:pt x="613867" y="526863"/>
                  <a:pt x="613867" y="615763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6" name=""/>
          <p:cNvCxnSpPr/>
          <p:nvPr/>
        </p:nvCxnSpPr>
        <p:spPr>
          <a:xfrm>
            <a:off x="795934" y="863600"/>
            <a:ext cx="508000" cy="5080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7" name=""/>
          <p:cNvSpPr/>
          <p:nvPr/>
        </p:nvSpPr>
        <p:spPr>
          <a:xfrm>
            <a:off x="688171" y="863600"/>
            <a:ext cx="615763" cy="647700"/>
          </a:xfrm>
          <a:custGeom>
            <a:pathLst>
              <a:path w="615763" h="647700">
                <a:moveTo>
                  <a:pt x="0" y="0"/>
                </a:moveTo>
                <a:lnTo>
                  <a:pt x="37197" y="37197"/>
                </a:lnTo>
                <a:cubicBezTo>
                  <a:pt x="100059" y="100059"/>
                  <a:pt x="148738" y="158289"/>
                  <a:pt x="199462" y="231298"/>
                </a:cubicBezTo>
                <a:lnTo>
                  <a:pt x="416300" y="543401"/>
                </a:lnTo>
                <a:cubicBezTo>
                  <a:pt x="467024" y="616410"/>
                  <a:pt x="526863" y="647700"/>
                  <a:pt x="615763" y="64770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1769668" y="584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9" name=""/>
          <p:cNvSpPr/>
          <p:nvPr/>
        </p:nvSpPr>
        <p:spPr>
          <a:xfrm>
            <a:off x="2489403" y="13716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0" name=""/>
          <p:cNvSpPr/>
          <p:nvPr/>
        </p:nvSpPr>
        <p:spPr>
          <a:xfrm>
            <a:off x="2018600" y="793034"/>
            <a:ext cx="576669" cy="578565"/>
          </a:xfrm>
          <a:custGeom>
            <a:pathLst>
              <a:path w="576669" h="578565">
                <a:moveTo>
                  <a:pt x="16684" y="16684"/>
                </a:moveTo>
                <a:lnTo>
                  <a:pt x="0" y="0"/>
                </a:lnTo>
                <a:cubicBezTo>
                  <a:pt x="62861" y="62861"/>
                  <a:pt x="120384" y="112526"/>
                  <a:pt x="191741" y="165547"/>
                </a:cubicBezTo>
                <a:lnTo>
                  <a:pt x="474730" y="375820"/>
                </a:lnTo>
                <a:cubicBezTo>
                  <a:pt x="546087" y="428842"/>
                  <a:pt x="576669" y="489665"/>
                  <a:pt x="576669" y="578565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11" name=""/>
          <p:cNvCxnSpPr/>
          <p:nvPr/>
        </p:nvCxnSpPr>
        <p:spPr>
          <a:xfrm>
            <a:off x="1981403" y="863600"/>
            <a:ext cx="508000" cy="5080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2" name=""/>
          <p:cNvSpPr/>
          <p:nvPr/>
        </p:nvSpPr>
        <p:spPr>
          <a:xfrm>
            <a:off x="1910837" y="900797"/>
            <a:ext cx="578565" cy="610502"/>
          </a:xfrm>
          <a:custGeom>
            <a:pathLst>
              <a:path w="578565" h="610502">
                <a:moveTo>
                  <a:pt x="16684" y="16684"/>
                </a:moveTo>
                <a:lnTo>
                  <a:pt x="0" y="0"/>
                </a:lnTo>
                <a:cubicBezTo>
                  <a:pt x="62861" y="62861"/>
                  <a:pt x="111541" y="121092"/>
                  <a:pt x="162265" y="194100"/>
                </a:cubicBezTo>
                <a:lnTo>
                  <a:pt x="379102" y="506204"/>
                </a:lnTo>
                <a:cubicBezTo>
                  <a:pt x="429826" y="579213"/>
                  <a:pt x="489665" y="610502"/>
                  <a:pt x="578565" y="610502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